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74" r:id="rId4"/>
    <p:sldId id="275" r:id="rId5"/>
    <p:sldId id="272" r:id="rId6"/>
    <p:sldId id="271" r:id="rId7"/>
    <p:sldId id="276" r:id="rId8"/>
    <p:sldId id="273" r:id="rId9"/>
    <p:sldId id="270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aven Pro" pitchFamily="2" charset="77"/>
      <p:regular r:id="rId16"/>
      <p:bold r:id="rId17"/>
    </p:embeddedFont>
    <p:embeddedFont>
      <p:font typeface="Nunito" pitchFamily="2" charset="77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698"/>
  </p:normalViewPr>
  <p:slideViewPr>
    <p:cSldViewPr snapToGrid="0">
      <p:cViewPr varScale="1">
        <p:scale>
          <a:sx n="179" d="100"/>
          <a:sy n="179" d="100"/>
        </p:scale>
        <p:origin x="58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5ce16b0fa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5ce16b0fa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66fa568f0ecfa423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66fa568f0ecfa423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err="1"/>
              <a:t>PopularBnb</a:t>
            </a:r>
            <a:endParaRPr sz="44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471CAF4-DE47-ED40-8A24-DC5F84B0F3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641975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 dirty="0"/>
              <a:t>Passion for travel, want to check popular locations to stay?</a:t>
            </a:r>
          </a:p>
          <a:p>
            <a:r>
              <a:rPr lang="en-US" dirty="0"/>
              <a:t>Where?</a:t>
            </a:r>
          </a:p>
          <a:p>
            <a:r>
              <a:rPr lang="en-US" dirty="0"/>
              <a:t>Room type?</a:t>
            </a:r>
          </a:p>
          <a:p>
            <a:r>
              <a:rPr lang="en-US" dirty="0"/>
              <a:t>Provide insights into: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Most popular homes 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Most popular hosts 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Most affordable homes </a:t>
            </a:r>
          </a:p>
          <a:p>
            <a:pPr marL="146050" indent="0">
              <a:buNone/>
            </a:pPr>
            <a:endParaRPr lang="en-US" dirty="0"/>
          </a:p>
          <a:p>
            <a:pPr marL="1397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AB7F3-45EA-BC43-AB07-00DAD2762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0EE298-0B64-A740-BCCA-B81B8E3FB7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you a investor thinking to invest on Airbnb?</a:t>
            </a:r>
          </a:p>
          <a:p>
            <a:r>
              <a:rPr lang="en-US" dirty="0"/>
              <a:t>Choose the city </a:t>
            </a:r>
          </a:p>
          <a:p>
            <a:r>
              <a:rPr lang="en-US" dirty="0"/>
              <a:t>We can show the change in trend of average nightly price and the change in number of listings over the past few years</a:t>
            </a:r>
          </a:p>
          <a:p>
            <a:pPr marL="1460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192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38268-ABA3-4943-8925-7792785E2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D09F86-9A51-7C4F-8798-6274996A36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provide most popular homes based on number of reviews and reviews per month</a:t>
            </a:r>
          </a:p>
          <a:p>
            <a:r>
              <a:rPr lang="en-US" dirty="0"/>
              <a:t>we can provide most popular hosts based on number of listings </a:t>
            </a:r>
          </a:p>
          <a:p>
            <a:r>
              <a:rPr lang="en-US" dirty="0"/>
              <a:t>we can provide most affordable homes based the pricing per night</a:t>
            </a:r>
          </a:p>
          <a:p>
            <a:r>
              <a:rPr lang="en-US" dirty="0"/>
              <a:t>we can analyze the historical trend in number of listings and the average pricing using historical data over past years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030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10078-93B6-984C-B3C6-A6F698651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CDDF1-AD4E-234F-8259-CA492394EE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CE6C5A4-59C1-2947-8614-CEF87C3AD4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693015"/>
              </p:ext>
            </p:extLst>
          </p:nvPr>
        </p:nvGraphicFramePr>
        <p:xfrm>
          <a:off x="2789695" y="1192242"/>
          <a:ext cx="3730248" cy="3339408"/>
        </p:xfrm>
        <a:graphic>
          <a:graphicData uri="http://schemas.openxmlformats.org/drawingml/2006/table">
            <a:tbl>
              <a:tblPr/>
              <a:tblGrid>
                <a:gridCol w="1945037">
                  <a:extLst>
                    <a:ext uri="{9D8B030D-6E8A-4147-A177-3AD203B41FA5}">
                      <a16:colId xmlns:a16="http://schemas.microsoft.com/office/drawing/2014/main" val="2231347283"/>
                    </a:ext>
                  </a:extLst>
                </a:gridCol>
                <a:gridCol w="1785211">
                  <a:extLst>
                    <a:ext uri="{9D8B030D-6E8A-4147-A177-3AD203B41FA5}">
                      <a16:colId xmlns:a16="http://schemas.microsoft.com/office/drawing/2014/main" val="1079297376"/>
                    </a:ext>
                  </a:extLst>
                </a:gridCol>
              </a:tblGrid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18666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940531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Flat with Sunny Terrace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6353423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host_id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71615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244767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host_name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Mireia And Maria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9478052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neighbourhood_group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Sant Mart√≠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9632266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neighbourhood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 Camp de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l'Arpa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del Clot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2083362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latitude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41.40889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7936176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longitude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2.18555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0336983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room_type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Entire home/apt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3336729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price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1184530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minimum_nights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4494348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number_of_reviews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2522274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last_review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10/10/15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4303379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reviews_per_month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1068303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calculated_host_listings_count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384184"/>
                  </a:ext>
                </a:extLst>
              </a:tr>
              <a:tr h="2087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availability_365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3086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7107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D6F14-A97F-6448-B7A2-6196CFE44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 Stack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BB710D-728D-8F4B-8D77-0381011C96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>
              <a:buNone/>
            </a:pPr>
            <a:endParaRPr lang="en-US" dirty="0"/>
          </a:p>
        </p:txBody>
      </p:sp>
      <p:pic>
        <p:nvPicPr>
          <p:cNvPr id="4" name="Google Shape;97;p16">
            <a:extLst>
              <a:ext uri="{FF2B5EF4-FFF2-40B4-BE49-F238E27FC236}">
                <a16:creationId xmlns:a16="http://schemas.microsoft.com/office/drawing/2014/main" id="{02ED7B6C-24EB-6747-943A-57466C5F3E24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19683" y="1990049"/>
            <a:ext cx="1253150" cy="125315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" name="Google Shape;81;p16">
            <a:extLst>
              <a:ext uri="{FF2B5EF4-FFF2-40B4-BE49-F238E27FC236}">
                <a16:creationId xmlns:a16="http://schemas.microsoft.com/office/drawing/2014/main" id="{5D63C515-F2F7-EC41-B39C-153C6FB6333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1760" y="1990049"/>
            <a:ext cx="1253149" cy="1253149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" name="Google Shape;83;p16">
            <a:extLst>
              <a:ext uri="{FF2B5EF4-FFF2-40B4-BE49-F238E27FC236}">
                <a16:creationId xmlns:a16="http://schemas.microsoft.com/office/drawing/2014/main" id="{AAF5838E-A2AE-8F46-A14E-5DE90B03CF7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1900" y="1990048"/>
            <a:ext cx="1294625" cy="125315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19F7DA-E64D-964D-B660-E2ABB6B757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7921" y="2002958"/>
            <a:ext cx="1307634" cy="1253149"/>
          </a:xfrm>
          <a:prstGeom prst="rect">
            <a:avLst/>
          </a:prstGeom>
        </p:spPr>
      </p:pic>
      <p:pic>
        <p:nvPicPr>
          <p:cNvPr id="12" name="Google Shape;85;p16">
            <a:extLst>
              <a:ext uri="{FF2B5EF4-FFF2-40B4-BE49-F238E27FC236}">
                <a16:creationId xmlns:a16="http://schemas.microsoft.com/office/drawing/2014/main" id="{43606341-B35A-C546-B87B-75B01726F2A8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96312" y="1985644"/>
            <a:ext cx="1287775" cy="128777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2075198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DA5D5-B5A2-224B-85B0-870BE69AC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4E5493-C841-6D4B-A7F1-1001339D6C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103 cities – data from 2019 to 2014 per month</a:t>
            </a:r>
          </a:p>
          <a:p>
            <a:r>
              <a:rPr lang="en-US" dirty="0"/>
              <a:t>103*12*5 =6,180 csv files to download and clean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617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4AB8C-B366-D74C-ACD9-909F77DCC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Tharunya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54391E-9A59-D84B-AD5E-A9320B0D26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-342900">
              <a:buSzPts val="1800"/>
              <a:buChar char="-"/>
            </a:pPr>
            <a:r>
              <a:rPr lang="en-US" dirty="0"/>
              <a:t>Lived/Studied/Worked in </a:t>
            </a:r>
            <a:r>
              <a:rPr lang="en-US" b="1" dirty="0"/>
              <a:t>Bangalore and SF Bay Area</a:t>
            </a:r>
          </a:p>
          <a:p>
            <a:pPr lvl="0" indent="-342900">
              <a:buSzPts val="1800"/>
              <a:buChar char="-"/>
            </a:pPr>
            <a:r>
              <a:rPr lang="en-US" dirty="0"/>
              <a:t>Love to Travel, explore </a:t>
            </a:r>
          </a:p>
          <a:p>
            <a:pPr lvl="0" indent="-342900">
              <a:buSzPts val="1800"/>
              <a:buChar char="-"/>
            </a:pPr>
            <a:r>
              <a:rPr lang="en-US" dirty="0"/>
              <a:t>Engineer (ECE)</a:t>
            </a:r>
          </a:p>
          <a:p>
            <a:pPr marL="114300" lvl="0" indent="0">
              <a:buSzPts val="1800"/>
              <a:buNone/>
            </a:pPr>
            <a:endParaRPr lang="en-US" dirty="0"/>
          </a:p>
          <a:p>
            <a:pPr marL="114300" lvl="0" indent="0">
              <a:buSzPts val="1800"/>
              <a:buNone/>
            </a:pPr>
            <a:r>
              <a:rPr lang="en-US" dirty="0"/>
              <a:t>My mantra – </a:t>
            </a:r>
            <a:r>
              <a:rPr lang="en-US" b="1" dirty="0"/>
              <a:t>learn, unlearn and relearn </a:t>
            </a:r>
          </a:p>
          <a:p>
            <a:pPr marL="114300" lvl="0" indent="0">
              <a:buSzPts val="1800"/>
              <a:buNone/>
            </a:pPr>
            <a:endParaRPr lang="en-US" b="1" dirty="0"/>
          </a:p>
          <a:p>
            <a:pPr marL="114300" lvl="0" indent="0">
              <a:buSzPts val="1800"/>
              <a:buNone/>
            </a:pPr>
            <a:endParaRPr lang="en-US" b="1" dirty="0"/>
          </a:p>
          <a:p>
            <a:pPr marL="114300" lvl="0" indent="0">
              <a:buSzPts val="1800"/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E3DD80-27F8-CC42-BCAB-CF657770F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160" y="2307432"/>
            <a:ext cx="3987089" cy="276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094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7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380" name="Google Shape;380;p27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1106</TotalTime>
  <Words>257</Words>
  <Application>Microsoft Macintosh PowerPoint</Application>
  <PresentationFormat>On-screen Show (16:9)</PresentationFormat>
  <Paragraphs>64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Wingdings</vt:lpstr>
      <vt:lpstr>Arial</vt:lpstr>
      <vt:lpstr>Nunito</vt:lpstr>
      <vt:lpstr>Maven Pro</vt:lpstr>
      <vt:lpstr>Calibri</vt:lpstr>
      <vt:lpstr>Momentum</vt:lpstr>
      <vt:lpstr>PopularBnb</vt:lpstr>
      <vt:lpstr>PowerPoint Presentation</vt:lpstr>
      <vt:lpstr>PowerPoint Presentation</vt:lpstr>
      <vt:lpstr>My approach</vt:lpstr>
      <vt:lpstr>Sample Data</vt:lpstr>
      <vt:lpstr>Tool Stack</vt:lpstr>
      <vt:lpstr>Challenges</vt:lpstr>
      <vt:lpstr>Tharunya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PopularBnb</dc:title>
  <cp:lastModifiedBy>Tharunya Reenith</cp:lastModifiedBy>
  <cp:revision>17</cp:revision>
  <dcterms:modified xsi:type="dcterms:W3CDTF">2020-01-17T16:44:13Z</dcterms:modified>
</cp:coreProperties>
</file>